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6" cy="498693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1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41" y="1"/>
            <a:ext cx="2949786" cy="498693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100"/>
            </a:lvl1pPr>
          </a:lstStyle>
          <a:p>
            <a:fld id="{97D8C5C6-F1ED-4D26-A03C-A69D2E56951C}" type="datetimeFigureOut">
              <a:rPr lang="en-NZ" smtClean="0"/>
              <a:t>11/07/2016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0648"/>
            <a:ext cx="2949786" cy="498692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1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41" y="9440648"/>
            <a:ext cx="2949786" cy="498692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100"/>
            </a:lvl1pPr>
          </a:lstStyle>
          <a:p>
            <a:fld id="{5F9F15D7-CD28-471C-8255-14A04F09B9D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3081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4E3-24FE-40F1-871F-A2B19C6B3610}" type="datetimeFigureOut">
              <a:rPr lang="en-NZ" smtClean="0"/>
              <a:t>11/07/2016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78E2-08C2-48A5-B92B-CB99C9AE68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5316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4E3-24FE-40F1-871F-A2B19C6B3610}" type="datetimeFigureOut">
              <a:rPr lang="en-NZ" smtClean="0"/>
              <a:t>11/07/2016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78E2-08C2-48A5-B92B-CB99C9AE68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017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4E3-24FE-40F1-871F-A2B19C6B3610}" type="datetimeFigureOut">
              <a:rPr lang="en-NZ" smtClean="0"/>
              <a:t>11/07/2016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78E2-08C2-48A5-B92B-CB99C9AE68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3136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4E3-24FE-40F1-871F-A2B19C6B3610}" type="datetimeFigureOut">
              <a:rPr lang="en-NZ" smtClean="0"/>
              <a:t>11/07/2016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78E2-08C2-48A5-B92B-CB99C9AE68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3162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4E3-24FE-40F1-871F-A2B19C6B3610}" type="datetimeFigureOut">
              <a:rPr lang="en-NZ" smtClean="0"/>
              <a:t>11/07/2016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78E2-08C2-48A5-B92B-CB99C9AE68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25588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4E3-24FE-40F1-871F-A2B19C6B3610}" type="datetimeFigureOut">
              <a:rPr lang="en-NZ" smtClean="0"/>
              <a:t>11/07/2016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78E2-08C2-48A5-B92B-CB99C9AE68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8663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4E3-24FE-40F1-871F-A2B19C6B3610}" type="datetimeFigureOut">
              <a:rPr lang="en-NZ" smtClean="0"/>
              <a:t>11/07/2016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78E2-08C2-48A5-B92B-CB99C9AE68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56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4E3-24FE-40F1-871F-A2B19C6B3610}" type="datetimeFigureOut">
              <a:rPr lang="en-NZ" smtClean="0"/>
              <a:t>11/07/2016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78E2-08C2-48A5-B92B-CB99C9AE68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94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4E3-24FE-40F1-871F-A2B19C6B3610}" type="datetimeFigureOut">
              <a:rPr lang="en-NZ" smtClean="0"/>
              <a:t>11/07/2016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78E2-08C2-48A5-B92B-CB99C9AE68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5010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4E3-24FE-40F1-871F-A2B19C6B3610}" type="datetimeFigureOut">
              <a:rPr lang="en-NZ" smtClean="0"/>
              <a:t>11/07/2016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78E2-08C2-48A5-B92B-CB99C9AE68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744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04E3-24FE-40F1-871F-A2B19C6B3610}" type="datetimeFigureOut">
              <a:rPr lang="en-NZ" smtClean="0"/>
              <a:t>11/07/2016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78E2-08C2-48A5-B92B-CB99C9AE68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315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A04E3-24FE-40F1-871F-A2B19C6B3610}" type="datetimeFigureOut">
              <a:rPr lang="en-NZ" smtClean="0"/>
              <a:t>11/07/2016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078E2-08C2-48A5-B92B-CB99C9AE68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482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wa.co.nz/atmosphere/our-data/trace-gas-plots/carbon-dioxid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epticalscience.com/warming-co2-rise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2.ulg.ac.be/objects/mangroves_co2_air.htm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Analysing variation in atmospheric carbon dioxide 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93067"/>
            <a:ext cx="9144000" cy="964672"/>
          </a:xfrm>
        </p:spPr>
        <p:txBody>
          <a:bodyPr/>
          <a:lstStyle/>
          <a:p>
            <a:r>
              <a:rPr lang="en-NZ" dirty="0" smtClean="0"/>
              <a:t>A graph interpretation activity</a:t>
            </a:r>
          </a:p>
          <a:p>
            <a:r>
              <a:rPr lang="en-NZ" dirty="0" smtClean="0"/>
              <a:t>Using the film “Thin Ice – The Inside Story of Climate Science”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10401300" y="6100763"/>
            <a:ext cx="179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Shane Delaney</a:t>
            </a:r>
          </a:p>
          <a:p>
            <a:r>
              <a:rPr lang="en-NZ" dirty="0" err="1" smtClean="0"/>
              <a:t>Onslow</a:t>
            </a:r>
            <a:r>
              <a:rPr lang="en-NZ" dirty="0" smtClean="0"/>
              <a:t> College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6826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775" y="90568"/>
            <a:ext cx="8478735" cy="6767432"/>
          </a:xfrm>
        </p:spPr>
      </p:pic>
      <p:sp>
        <p:nvSpPr>
          <p:cNvPr id="5" name="TextBox 4"/>
          <p:cNvSpPr txBox="1"/>
          <p:nvPr/>
        </p:nvSpPr>
        <p:spPr>
          <a:xfrm rot="5400000">
            <a:off x="8784323" y="3331260"/>
            <a:ext cx="4492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u="sng" dirty="0">
                <a:hlinkClick r:id="rId3"/>
              </a:rPr>
              <a:t>https://www.niwa.co.nz/atmosphere/our-data/trace-gas-plots/carbon-dioxide</a:t>
            </a:r>
            <a:r>
              <a:rPr lang="en-N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956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635" y="365124"/>
            <a:ext cx="9819689" cy="6321425"/>
          </a:xfrm>
        </p:spPr>
      </p:pic>
      <p:sp>
        <p:nvSpPr>
          <p:cNvPr id="5" name="TextBox 4"/>
          <p:cNvSpPr txBox="1"/>
          <p:nvPr/>
        </p:nvSpPr>
        <p:spPr>
          <a:xfrm rot="5400000">
            <a:off x="8558256" y="3241562"/>
            <a:ext cx="5757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u="sng" dirty="0">
                <a:hlinkClick r:id="rId3"/>
              </a:rPr>
              <a:t>https://www.skepticalscience.com/warming-co2-rise.htm</a:t>
            </a:r>
            <a:r>
              <a:rPr lang="en-NZ" dirty="0"/>
              <a:t>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6312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422" y="191911"/>
            <a:ext cx="10868378" cy="5985052"/>
          </a:xfrm>
        </p:spPr>
        <p:txBody>
          <a:bodyPr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NZ" sz="4000" b="1" dirty="0" smtClean="0"/>
              <a:t>Questions for fast finishers:</a:t>
            </a:r>
          </a:p>
          <a:p>
            <a:pPr lvl="0">
              <a:lnSpc>
                <a:spcPct val="150000"/>
              </a:lnSpc>
            </a:pPr>
            <a:r>
              <a:rPr lang="en-NZ" sz="4000" dirty="0" smtClean="0"/>
              <a:t>What </a:t>
            </a:r>
            <a:r>
              <a:rPr lang="en-NZ" sz="4000" b="1" dirty="0"/>
              <a:t>processes</a:t>
            </a:r>
            <a:r>
              <a:rPr lang="en-NZ" sz="4000" dirty="0"/>
              <a:t> do you know of that </a:t>
            </a:r>
            <a:r>
              <a:rPr lang="en-NZ" sz="4000" dirty="0" smtClean="0"/>
              <a:t>‘</a:t>
            </a:r>
            <a:r>
              <a:rPr lang="en-NZ" sz="4000" b="1" dirty="0" smtClean="0"/>
              <a:t>use up</a:t>
            </a:r>
            <a:r>
              <a:rPr lang="en-NZ" sz="4000" dirty="0" smtClean="0"/>
              <a:t>’ CO</a:t>
            </a:r>
            <a:r>
              <a:rPr lang="en-NZ" sz="4000" baseline="-25000" dirty="0" smtClean="0"/>
              <a:t>2</a:t>
            </a:r>
            <a:r>
              <a:rPr lang="en-NZ" sz="4000" dirty="0" smtClean="0"/>
              <a:t>? </a:t>
            </a:r>
          </a:p>
          <a:p>
            <a:pPr lvl="0">
              <a:lnSpc>
                <a:spcPct val="150000"/>
              </a:lnSpc>
            </a:pPr>
            <a:r>
              <a:rPr lang="en-NZ" sz="4000" dirty="0" smtClean="0"/>
              <a:t>What </a:t>
            </a:r>
            <a:r>
              <a:rPr lang="en-NZ" sz="4000" b="1" dirty="0" smtClean="0"/>
              <a:t>processes</a:t>
            </a:r>
            <a:r>
              <a:rPr lang="en-NZ" sz="4000" dirty="0" smtClean="0"/>
              <a:t> do you know of that </a:t>
            </a:r>
            <a:r>
              <a:rPr lang="en-NZ" sz="4000" b="1" dirty="0" smtClean="0"/>
              <a:t>release</a:t>
            </a:r>
            <a:r>
              <a:rPr lang="en-NZ" sz="4000" dirty="0" smtClean="0"/>
              <a:t> </a:t>
            </a:r>
            <a:r>
              <a:rPr lang="en-NZ" sz="4000" dirty="0"/>
              <a:t>CO</a:t>
            </a:r>
            <a:r>
              <a:rPr lang="en-NZ" sz="4000" baseline="-25000" dirty="0"/>
              <a:t>2</a:t>
            </a:r>
            <a:r>
              <a:rPr lang="en-NZ" sz="4000" dirty="0"/>
              <a:t>?</a:t>
            </a:r>
          </a:p>
          <a:p>
            <a:pPr lvl="0">
              <a:lnSpc>
                <a:spcPct val="150000"/>
              </a:lnSpc>
            </a:pPr>
            <a:r>
              <a:rPr lang="en-NZ" sz="4000" dirty="0"/>
              <a:t>What </a:t>
            </a:r>
            <a:r>
              <a:rPr lang="en-NZ" sz="4000" b="1" dirty="0"/>
              <a:t>percentage</a:t>
            </a:r>
            <a:r>
              <a:rPr lang="en-NZ" sz="4000" dirty="0"/>
              <a:t> is 350ppm equal to?</a:t>
            </a:r>
          </a:p>
          <a:p>
            <a:pPr>
              <a:lnSpc>
                <a:spcPct val="150000"/>
              </a:lnSpc>
            </a:pPr>
            <a:r>
              <a:rPr lang="en-NZ" sz="4000" b="1" dirty="0" smtClean="0"/>
              <a:t>Compare</a:t>
            </a:r>
            <a:r>
              <a:rPr lang="en-NZ" sz="4000" dirty="0" smtClean="0"/>
              <a:t> </a:t>
            </a:r>
            <a:r>
              <a:rPr lang="en-NZ" sz="4000" dirty="0"/>
              <a:t>and </a:t>
            </a:r>
            <a:r>
              <a:rPr lang="en-NZ" sz="4000" b="1" dirty="0"/>
              <a:t>contrast</a:t>
            </a:r>
            <a:r>
              <a:rPr lang="en-NZ" sz="4000" dirty="0"/>
              <a:t> atmospheric CO</a:t>
            </a:r>
            <a:r>
              <a:rPr lang="en-NZ" sz="4000" baseline="-25000" dirty="0"/>
              <a:t>2</a:t>
            </a:r>
            <a:r>
              <a:rPr lang="en-NZ" sz="4000" dirty="0"/>
              <a:t> and </a:t>
            </a:r>
            <a:r>
              <a:rPr lang="en-NZ" sz="4000" b="1" dirty="0" smtClean="0"/>
              <a:t>air</a:t>
            </a:r>
            <a:r>
              <a:rPr lang="en-NZ" sz="4000" dirty="0" smtClean="0"/>
              <a:t> (describe the similarities and differences).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22565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27" y="171450"/>
            <a:ext cx="9945980" cy="6686550"/>
          </a:xfrm>
        </p:spPr>
      </p:pic>
      <p:sp>
        <p:nvSpPr>
          <p:cNvPr id="6" name="TextBox 5"/>
          <p:cNvSpPr txBox="1"/>
          <p:nvPr/>
        </p:nvSpPr>
        <p:spPr>
          <a:xfrm rot="5400000">
            <a:off x="8558256" y="3380061"/>
            <a:ext cx="5757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u="sng" dirty="0">
                <a:hlinkClick r:id="rId3"/>
              </a:rPr>
              <a:t>http://www.co2.ulg.ac.be/objects/mangroves_co2_air.htm</a:t>
            </a:r>
            <a:r>
              <a:rPr lang="en-N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470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86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Analysing variation in atmospheric carbon dioxide </vt:lpstr>
      <vt:lpstr>PowerPoint Presentation</vt:lpstr>
      <vt:lpstr>PowerPoint Presentation</vt:lpstr>
      <vt:lpstr>PowerPoint Presentation</vt:lpstr>
      <vt:lpstr>PowerPoint Presentation</vt:lpstr>
    </vt:vector>
  </TitlesOfParts>
  <Company>Ministry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ITS</dc:creator>
  <cp:lastModifiedBy>ITS</cp:lastModifiedBy>
  <cp:revision>11</cp:revision>
  <cp:lastPrinted>2016-07-11T08:26:22Z</cp:lastPrinted>
  <dcterms:created xsi:type="dcterms:W3CDTF">2016-06-10T03:11:01Z</dcterms:created>
  <dcterms:modified xsi:type="dcterms:W3CDTF">2016-07-11T08:27:07Z</dcterms:modified>
</cp:coreProperties>
</file>